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7" autoAdjust="0"/>
    <p:restoredTop sz="94576" autoAdjust="0"/>
  </p:normalViewPr>
  <p:slideViewPr>
    <p:cSldViewPr>
      <p:cViewPr varScale="1">
        <p:scale>
          <a:sx n="73" d="100"/>
          <a:sy n="73" d="100"/>
        </p:scale>
        <p:origin x="-9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1/26/2012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85-EDU_EDU6250_91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66800" y="1676400"/>
            <a:ext cx="12776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Arctic </a:t>
            </a:r>
            <a:r>
              <a:rPr lang="en-US" sz="1400" dirty="0" smtClean="0">
                <a:solidFill>
                  <a:srgbClr val="000000"/>
                </a:solidFill>
              </a:rPr>
              <a:t>Animals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676400"/>
            <a:ext cx="1600200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Arctic Vocabulary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038600" y="1676400"/>
            <a:ext cx="10574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True/False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410200" y="1676400"/>
            <a:ext cx="15279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Fill in the Blank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934200" y="1676400"/>
            <a:ext cx="13082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Short Answer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H1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19200" y="2209800"/>
            <a:ext cx="67976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Name the three animals that are not white in the winter.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H1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66800" y="2286000"/>
            <a:ext cx="6781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the ringed seals, white-tail deer, and white footed ferrets</a:t>
            </a:r>
            <a:r>
              <a:rPr lang="en-US" sz="3600" dirty="0" smtClean="0">
                <a:solidFill>
                  <a:srgbClr val="FFFFFF"/>
                </a:solidFill>
              </a:rPr>
              <a:t>.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H2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09600" y="2286000"/>
            <a:ext cx="798968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</a:rPr>
              <a:t>What is </a:t>
            </a:r>
            <a:r>
              <a:rPr lang="en-US" sz="4400" dirty="0" smtClean="0"/>
              <a:t>an insulating layer of fat</a:t>
            </a:r>
          </a:p>
          <a:p>
            <a:r>
              <a:rPr lang="en-US" sz="4400" dirty="0" smtClean="0"/>
              <a:t>just below the skin of most marine</a:t>
            </a:r>
          </a:p>
          <a:p>
            <a:r>
              <a:rPr lang="en-US" sz="4400" dirty="0" smtClean="0"/>
              <a:t>mammals?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H2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62000" y="2438400"/>
            <a:ext cx="766664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blubber.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H2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3400" y="2057400"/>
            <a:ext cx="830579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is the geographic top of the Earth called?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H2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90601" y="2286000"/>
            <a:ext cx="6934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the North Pole.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H2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7201" y="2438400"/>
            <a:ext cx="81534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 smtClean="0"/>
              <a:t>What is a medical condition</a:t>
            </a:r>
          </a:p>
          <a:p>
            <a:r>
              <a:rPr lang="en-US" sz="4400" dirty="0" smtClean="0"/>
              <a:t>that results when a person's or an animal‘s body temperature falls below normal?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H2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5800" y="2362200"/>
            <a:ext cx="8458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hypothermia.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H2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762000" y="2362200"/>
            <a:ext cx="7924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 smtClean="0"/>
              <a:t>What is permanently frozen soil</a:t>
            </a:r>
          </a:p>
          <a:p>
            <a:r>
              <a:rPr lang="en-US" sz="4400" dirty="0" smtClean="0"/>
              <a:t>found only in very high latitudes called?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H2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838200" y="2362200"/>
            <a:ext cx="774763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permafrost.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H1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71601" y="2133600"/>
            <a:ext cx="6629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animal has natural antifreeze in its body so that it does not freeze?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H2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143001" y="2590800"/>
            <a:ext cx="59436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What is a flat expanse of floating ice?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H2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38200" y="2667000"/>
            <a:ext cx="76530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an ice floe.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66800" y="2133600"/>
            <a:ext cx="6629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A tiger is an example of animal might you find in the Arctic.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H3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371600" y="2819400"/>
            <a:ext cx="634340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false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H3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95400" y="2286000"/>
            <a:ext cx="655319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</a:rPr>
              <a:t>Animals might not be able to adapt to new habitats and climates. True or false?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H3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815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true.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H3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066801" y="2133600"/>
            <a:ext cx="70866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Arctic ice melting trends do not affect communities outside the immediate region. True or false? 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H3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447800" y="2743200"/>
            <a:ext cx="61815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true.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H3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43000" y="2438400"/>
            <a:ext cx="6705599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Arctic </a:t>
            </a:r>
            <a:r>
              <a:rPr lang="en-US" sz="4400" dirty="0" smtClean="0">
                <a:solidFill>
                  <a:srgbClr val="FFFFFF"/>
                </a:solidFill>
              </a:rPr>
              <a:t>plants grow closer together and low to the ground to resist the effects of the cold temperature. True or false?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H3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558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true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H1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90600" y="2590800"/>
            <a:ext cx="6858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a wood frog.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H3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85800" y="1905000"/>
            <a:ext cx="8001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Hibernating during the cold months is an example of a(n) biological adaptation.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H3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371600" y="2590800"/>
            <a:ext cx="636905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false.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0" y="2133600"/>
            <a:ext cx="601979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The North Pole is located on a shifting pack of ____.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H4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676400" y="2590800"/>
            <a:ext cx="7010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ice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H4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47800" y="2590800"/>
            <a:ext cx="6477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About ______ people live in the </a:t>
            </a:r>
            <a:r>
              <a:rPr lang="en-US" sz="4400" dirty="0" smtClean="0">
                <a:solidFill>
                  <a:srgbClr val="FFFFFF"/>
                </a:solidFill>
              </a:rPr>
              <a:t>Arctic </a:t>
            </a:r>
            <a:r>
              <a:rPr lang="en-US" sz="4400" dirty="0" smtClean="0">
                <a:solidFill>
                  <a:srgbClr val="FFFFFF"/>
                </a:solidFill>
              </a:rPr>
              <a:t>Region.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H4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066800" y="2133600"/>
            <a:ext cx="735970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4 million.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H4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7200" y="2514600"/>
            <a:ext cx="8077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 smtClean="0"/>
              <a:t>What environmental change affects the polar regions?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H4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143000" y="2362200"/>
            <a:ext cx="70262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a global warming.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H4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7200" y="2819400"/>
            <a:ext cx="8077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 smtClean="0"/>
              <a:t>The ability of an animal’s blood to absorb more oxygen in order to survive in a given environment is an example of a(n) ____.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H4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838200" y="2362200"/>
            <a:ext cx="8153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a biological adaptation.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H1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71600" y="2133600"/>
            <a:ext cx="6019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animal has plenty of blubber and no dorsal fin?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H4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09600" y="2438400"/>
            <a:ext cx="7848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Developing longer teeth to attack tough prey is an example of ____ adaptation.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H4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85800" y="2362200"/>
            <a:ext cx="7924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a biological adaptation.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914400" y="2057400"/>
            <a:ext cx="746759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Why is fat a good adaptation for animals to have in the </a:t>
            </a:r>
            <a:r>
              <a:rPr lang="en-US" sz="4400" dirty="0" smtClean="0">
                <a:solidFill>
                  <a:srgbClr val="FFFFFF"/>
                </a:solidFill>
              </a:rPr>
              <a:t>Arctic?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H5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914400" y="2133600"/>
            <a:ext cx="7391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that is keeps animals warm and saves energy.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H5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990600" y="2133600"/>
            <a:ext cx="716279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Is there a shipping shortcut that runs through the Arctic Circle?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H5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600200" y="2743200"/>
            <a:ext cx="58432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no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H5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914400" y="2209800"/>
            <a:ext cx="7391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mammal from the </a:t>
            </a:r>
            <a:r>
              <a:rPr lang="en-US" sz="4400" dirty="0" smtClean="0">
                <a:solidFill>
                  <a:srgbClr val="FFFFFF"/>
                </a:solidFill>
              </a:rPr>
              <a:t>Arctic </a:t>
            </a:r>
            <a:r>
              <a:rPr lang="en-US" sz="4400" dirty="0" smtClean="0">
                <a:solidFill>
                  <a:srgbClr val="FFFFFF"/>
                </a:solidFill>
              </a:rPr>
              <a:t>is said to grow the oldest of any animal in the world?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H5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219200" y="2286000"/>
            <a:ext cx="670559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the bowhead whale lives the longest.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H5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8382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 smtClean="0"/>
              <a:t>Which area of the world is considered an early warning system for climate changes because of its unique  environment?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H5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143000" y="2743200"/>
            <a:ext cx="751289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the </a:t>
            </a:r>
            <a:r>
              <a:rPr lang="en-US" sz="4400" dirty="0" smtClean="0">
                <a:solidFill>
                  <a:srgbClr val="FFFFFF"/>
                </a:solidFill>
              </a:rPr>
              <a:t>Arctic.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H1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00200" y="2514600"/>
            <a:ext cx="708660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a beluga whale.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H5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71600" y="2667000"/>
            <a:ext cx="6629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How long does the polar night last on the North Pole?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H5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81000" y="2133600"/>
            <a:ext cx="835218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about 6 months.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838200" y="2438400"/>
            <a:ext cx="72648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is the </a:t>
            </a:r>
            <a:r>
              <a:rPr lang="en-US" sz="4400" dirty="0" smtClean="0">
                <a:solidFill>
                  <a:srgbClr val="FFFFFF"/>
                </a:solidFill>
              </a:rPr>
              <a:t>Arctic </a:t>
            </a:r>
            <a:r>
              <a:rPr lang="en-US" sz="4400" dirty="0" smtClean="0">
                <a:solidFill>
                  <a:srgbClr val="FFFFFF"/>
                </a:solidFill>
              </a:rPr>
              <a:t>food chain like?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535061" y="2667000"/>
            <a:ext cx="860893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that it is short with few species. 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H1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47800" y="2286000"/>
            <a:ext cx="60356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</a:rPr>
              <a:t>What animal has had to adapt to the environment and climate of the </a:t>
            </a:r>
            <a:r>
              <a:rPr lang="en-US" sz="4400" dirty="0" smtClean="0">
                <a:solidFill>
                  <a:srgbClr val="FFFFFF"/>
                </a:solidFill>
              </a:rPr>
              <a:t>Arctic?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H1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3839" y="2362200"/>
            <a:ext cx="861016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the collared lemmings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H1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1" y="1905000"/>
            <a:ext cx="6019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Name a bird that digs under the ice for insulation.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H1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38200" y="2133600"/>
            <a:ext cx="7543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 correct answer is the ptarmigan or snow bunting.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978</Words>
  <Application>Microsoft Office PowerPoint</Application>
  <PresentationFormat>On-screen Show (4:3)</PresentationFormat>
  <Paragraphs>194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H1</vt:lpstr>
      <vt:lpstr>$100 Answer from H1</vt:lpstr>
      <vt:lpstr>$200 Question from H1</vt:lpstr>
      <vt:lpstr>$200 Answer from H1</vt:lpstr>
      <vt:lpstr>$300 Question from H1</vt:lpstr>
      <vt:lpstr>$300 Answer from H1</vt:lpstr>
      <vt:lpstr>$400 Question from H1</vt:lpstr>
      <vt:lpstr>$400 Answer from H1</vt:lpstr>
      <vt:lpstr>$500 Question from H1</vt:lpstr>
      <vt:lpstr>$500 Answer from H1</vt:lpstr>
      <vt:lpstr>$100 Question from H2</vt:lpstr>
      <vt:lpstr>$100 Answer from H2</vt:lpstr>
      <vt:lpstr>$200 Question from H2</vt:lpstr>
      <vt:lpstr>$200 Answer from H2</vt:lpstr>
      <vt:lpstr>$300 Question from H2</vt:lpstr>
      <vt:lpstr>$300 Answer from H2</vt:lpstr>
      <vt:lpstr>$400 Question from H2</vt:lpstr>
      <vt:lpstr>$400 Answer from H2</vt:lpstr>
      <vt:lpstr>$500 Question from H2</vt:lpstr>
      <vt:lpstr>$500 Answer from H2</vt:lpstr>
      <vt:lpstr>$100 Question from H3</vt:lpstr>
      <vt:lpstr>$100 Answer from H3</vt:lpstr>
      <vt:lpstr>$200 Question from H3</vt:lpstr>
      <vt:lpstr>$200 Answer from H3</vt:lpstr>
      <vt:lpstr>$300 Question from H3</vt:lpstr>
      <vt:lpstr>$300 Answer from H3</vt:lpstr>
      <vt:lpstr>$400 Question from H3</vt:lpstr>
      <vt:lpstr>$400 Answer from H3</vt:lpstr>
      <vt:lpstr>$500 Question from H3</vt:lpstr>
      <vt:lpstr>$500 Answer from H3</vt:lpstr>
      <vt:lpstr>$100 Question from H4</vt:lpstr>
      <vt:lpstr>$100 Answer from H4</vt:lpstr>
      <vt:lpstr>$200 Question from H4</vt:lpstr>
      <vt:lpstr>$200 Answer from H4</vt:lpstr>
      <vt:lpstr>$300 Question from H4</vt:lpstr>
      <vt:lpstr>$300 Answer from H4</vt:lpstr>
      <vt:lpstr>$400 Question from H4</vt:lpstr>
      <vt:lpstr>$400 Answer from H4</vt:lpstr>
      <vt:lpstr>$500 Question from H4</vt:lpstr>
      <vt:lpstr>$500 Answer from H4</vt:lpstr>
      <vt:lpstr>$100 Question from H5</vt:lpstr>
      <vt:lpstr>$100 Answer from H5</vt:lpstr>
      <vt:lpstr>$200 Question from H5</vt:lpstr>
      <vt:lpstr>$200 Answer from H5</vt:lpstr>
      <vt:lpstr>$300 Question from H5</vt:lpstr>
      <vt:lpstr>$300 Answer from H5</vt:lpstr>
      <vt:lpstr>$400 Question from H5</vt:lpstr>
      <vt:lpstr>$400 Answer from H5</vt:lpstr>
      <vt:lpstr>$500 Question from H5</vt:lpstr>
      <vt:lpstr>$500 Answer from H5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The Bardwells</cp:lastModifiedBy>
  <cp:revision>23</cp:revision>
  <dcterms:created xsi:type="dcterms:W3CDTF">2011-06-16T03:08:32Z</dcterms:created>
  <dcterms:modified xsi:type="dcterms:W3CDTF">2012-01-27T01:41:58Z</dcterms:modified>
</cp:coreProperties>
</file>